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90" r:id="rId14"/>
    <p:sldId id="291" r:id="rId15"/>
    <p:sldId id="269" r:id="rId16"/>
    <p:sldId id="270" r:id="rId17"/>
    <p:sldId id="273" r:id="rId18"/>
    <p:sldId id="276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3"/>
    <p:restoredTop sz="92293"/>
  </p:normalViewPr>
  <p:slideViewPr>
    <p:cSldViewPr snapToGrid="0" snapToObjects="1">
      <p:cViewPr varScale="1">
        <p:scale>
          <a:sx n="110" d="100"/>
          <a:sy n="110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8441-0436-FD48-B08E-7B1A27A1CB5A}" type="datetimeFigureOut">
              <a:rPr lang="it-IT" smtClean="0"/>
              <a:t>19/03/2021</a:t>
            </a:fld>
            <a:endParaRPr lang="it-I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482AC-587D-CA4D-B14E-315C742A3CF3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3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3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13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5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2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3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5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22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0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8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14437" y="1932007"/>
            <a:ext cx="82146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APERTURA DE LA CALOTA. </a:t>
            </a:r>
            <a:r>
              <a:rPr lang="it-IT" sz="2800" dirty="0" err="1"/>
              <a:t>OBTENCIÓN</a:t>
            </a:r>
            <a:r>
              <a:rPr lang="es-ES" sz="2800" dirty="0"/>
              <a:t> </a:t>
            </a:r>
            <a:r>
              <a:rPr lang="it-IT" sz="2800" dirty="0"/>
              <a:t>DEL </a:t>
            </a:r>
            <a:r>
              <a:rPr lang="it-IT" sz="2800" dirty="0" err="1"/>
              <a:t>ENCÉFALO</a:t>
            </a:r>
            <a:endParaRPr lang="es-ES" sz="2800" dirty="0"/>
          </a:p>
          <a:p>
            <a:endParaRPr lang="es-ES" sz="2800" dirty="0"/>
          </a:p>
          <a:p>
            <a:r>
              <a:rPr lang="es-ES" sz="2800" dirty="0"/>
              <a:t>OPENING OF THE SHELL. OBTAINING THE ENCEPHALON</a:t>
            </a:r>
            <a:endParaRPr lang="it-IT" sz="28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1461FA-C248-C64D-9258-11BD55297E47}"/>
              </a:ext>
            </a:extLst>
          </p:cNvPr>
          <p:cNvSpPr txBox="1"/>
          <p:nvPr/>
        </p:nvSpPr>
        <p:spPr>
          <a:xfrm>
            <a:off x="3721187" y="4231910"/>
            <a:ext cx="4431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b="1" dirty="0"/>
              <a:t>Jose R Sañudo, Sara Quiñones</a:t>
            </a:r>
          </a:p>
          <a:p>
            <a:pPr algn="l"/>
            <a:r>
              <a:rPr lang="es-ES" dirty="0" err="1"/>
              <a:t>Department</a:t>
            </a:r>
            <a:r>
              <a:rPr lang="es-ES" dirty="0"/>
              <a:t> of </a:t>
            </a:r>
            <a:r>
              <a:rPr lang="es-ES" dirty="0" err="1"/>
              <a:t>Anatomy</a:t>
            </a:r>
            <a:r>
              <a:rPr lang="es-ES" dirty="0"/>
              <a:t> and </a:t>
            </a:r>
            <a:r>
              <a:rPr lang="es-ES" dirty="0" err="1"/>
              <a:t>Embryology</a:t>
            </a:r>
            <a:r>
              <a:rPr lang="es-ES" dirty="0"/>
              <a:t>, School of Medicine, Complutense University of Madrid, Madrid, Spain</a:t>
            </a:r>
          </a:p>
        </p:txBody>
      </p:sp>
    </p:spTree>
    <p:extLst>
      <p:ext uri="{BB962C8B-B14F-4D97-AF65-F5344CB8AC3E}">
        <p14:creationId xmlns:p14="http://schemas.microsoft.com/office/powerpoint/2010/main" val="538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97" y="0"/>
            <a:ext cx="3857625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95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5412" y="1500187"/>
            <a:ext cx="6858000" cy="3857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5412" y="1500187"/>
            <a:ext cx="6858000" cy="3857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4188" y="1500189"/>
            <a:ext cx="6858000" cy="3857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45396" y="740462"/>
            <a:ext cx="5851457" cy="437053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65600" y="2717074"/>
            <a:ext cx="5544050" cy="41409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46957" y="-1500188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31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254" y="0"/>
            <a:ext cx="51435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31" y="0"/>
            <a:ext cx="5122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6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86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188" y="1500187"/>
            <a:ext cx="6858000" cy="3857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80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95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314" y="0"/>
            <a:ext cx="5122333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015" y="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06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7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600" y="0"/>
            <a:ext cx="9181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74720"/>
            <a:ext cx="5093109" cy="33832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5412" y="1500187"/>
            <a:ext cx="6858000" cy="3857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25104" y="154590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3" y="-34319"/>
            <a:ext cx="10375533" cy="68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4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3" y="-34319"/>
            <a:ext cx="10502537" cy="697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937" y="0"/>
            <a:ext cx="10323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7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76563" y="1500187"/>
            <a:ext cx="6858000" cy="38576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4188" y="1500188"/>
            <a:ext cx="6858000" cy="38576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500188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9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Panorámica</PresentationFormat>
  <Paragraphs>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Ramon Sañudo</dc:creator>
  <cp:lastModifiedBy>SARA QUIÑONES GARRIDO</cp:lastModifiedBy>
  <cp:revision>7</cp:revision>
  <dcterms:created xsi:type="dcterms:W3CDTF">2017-05-21T16:14:49Z</dcterms:created>
  <dcterms:modified xsi:type="dcterms:W3CDTF">2021-03-19T15:56:55Z</dcterms:modified>
</cp:coreProperties>
</file>